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  <p:sldMasterId id="2147483666" r:id="rId2"/>
  </p:sldMasterIdLst>
  <p:notesMasterIdLst>
    <p:notesMasterId r:id="rId6"/>
  </p:notesMasterIdLst>
  <p:sldIdLst>
    <p:sldId id="256" r:id="rId3"/>
    <p:sldId id="257" r:id="rId4"/>
    <p:sldId id="258" r:id="rId5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10"/>
    <p:restoredTop sz="94681"/>
  </p:normalViewPr>
  <p:slideViewPr>
    <p:cSldViewPr snapToGrid="0">
      <p:cViewPr varScale="1">
        <p:scale>
          <a:sx n="73" d="100"/>
          <a:sy n="73" d="100"/>
        </p:scale>
        <p:origin x="3072" y="20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301122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1ee2ff9fd_15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1ee2ff9fd_15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4153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1107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582930" y="3096314"/>
            <a:ext cx="6606600" cy="226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582930" y="5553882"/>
            <a:ext cx="6606600" cy="15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7273273" y="9288597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388620" y="402802"/>
            <a:ext cx="6995100" cy="1676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body" idx="1"/>
          </p:nvPr>
        </p:nvSpPr>
        <p:spPr>
          <a:xfrm>
            <a:off x="388620" y="2346960"/>
            <a:ext cx="6995100" cy="72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sldNum" idx="12"/>
          </p:nvPr>
        </p:nvSpPr>
        <p:spPr>
          <a:xfrm>
            <a:off x="7273273" y="9288597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title"/>
          </p:nvPr>
        </p:nvSpPr>
        <p:spPr>
          <a:xfrm>
            <a:off x="388620" y="402802"/>
            <a:ext cx="6995100" cy="1676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body" idx="1"/>
          </p:nvPr>
        </p:nvSpPr>
        <p:spPr>
          <a:xfrm>
            <a:off x="388620" y="2346960"/>
            <a:ext cx="3395400" cy="72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body" idx="2"/>
          </p:nvPr>
        </p:nvSpPr>
        <p:spPr>
          <a:xfrm>
            <a:off x="3988433" y="2346960"/>
            <a:ext cx="3395400" cy="72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sldNum" idx="12"/>
          </p:nvPr>
        </p:nvSpPr>
        <p:spPr>
          <a:xfrm>
            <a:off x="7273273" y="9288597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 txBox="1">
            <a:spLocks noGrp="1"/>
          </p:cNvSpPr>
          <p:nvPr>
            <p:ph type="title"/>
          </p:nvPr>
        </p:nvSpPr>
        <p:spPr>
          <a:xfrm>
            <a:off x="388620" y="402802"/>
            <a:ext cx="6995100" cy="1676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7273273" y="9288597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body" idx="1"/>
          </p:nvPr>
        </p:nvSpPr>
        <p:spPr>
          <a:xfrm>
            <a:off x="388620" y="8616783"/>
            <a:ext cx="6995100" cy="101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7273273" y="9288597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sldNum" idx="12"/>
          </p:nvPr>
        </p:nvSpPr>
        <p:spPr>
          <a:xfrm>
            <a:off x="7273273" y="9288597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88620" y="402802"/>
            <a:ext cx="6995100" cy="167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88620" y="2346960"/>
            <a:ext cx="6995100" cy="72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  <a:defRPr sz="3000">
                <a:solidFill>
                  <a:schemeClr val="dk1"/>
                </a:solidFill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 sz="2400">
                <a:solidFill>
                  <a:schemeClr val="dk1"/>
                </a:solidFill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 sz="2400">
                <a:solidFill>
                  <a:schemeClr val="dk1"/>
                </a:solidFill>
              </a:defRPr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7273273" y="9288597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300">
                <a:solidFill>
                  <a:schemeClr val="dk1"/>
                </a:solidFill>
              </a:defRPr>
            </a:lvl1pPr>
            <a:lvl2pPr lvl="1" algn="r" rtl="0">
              <a:buNone/>
              <a:defRPr sz="1300">
                <a:solidFill>
                  <a:schemeClr val="dk1"/>
                </a:solidFill>
              </a:defRPr>
            </a:lvl2pPr>
            <a:lvl3pPr lvl="2" algn="r" rtl="0">
              <a:buNone/>
              <a:defRPr sz="1300">
                <a:solidFill>
                  <a:schemeClr val="dk1"/>
                </a:solidFill>
              </a:defRPr>
            </a:lvl3pPr>
            <a:lvl4pPr lvl="3" algn="r" rtl="0">
              <a:buNone/>
              <a:defRPr sz="1300">
                <a:solidFill>
                  <a:schemeClr val="dk1"/>
                </a:solidFill>
              </a:defRPr>
            </a:lvl4pPr>
            <a:lvl5pPr lvl="4" algn="r" rtl="0">
              <a:buNone/>
              <a:defRPr sz="1300">
                <a:solidFill>
                  <a:schemeClr val="dk1"/>
                </a:solidFill>
              </a:defRPr>
            </a:lvl5pPr>
            <a:lvl6pPr lvl="5" algn="r" rtl="0">
              <a:buNone/>
              <a:defRPr sz="1300">
                <a:solidFill>
                  <a:schemeClr val="dk1"/>
                </a:solidFill>
              </a:defRPr>
            </a:lvl6pPr>
            <a:lvl7pPr lvl="6" algn="r" rtl="0">
              <a:buNone/>
              <a:defRPr sz="1300">
                <a:solidFill>
                  <a:schemeClr val="dk1"/>
                </a:solidFill>
              </a:defRPr>
            </a:lvl7pPr>
            <a:lvl8pPr lvl="7" algn="r" rtl="0">
              <a:buNone/>
              <a:defRPr sz="1300">
                <a:solidFill>
                  <a:schemeClr val="dk1"/>
                </a:solidFill>
              </a:defRPr>
            </a:lvl8pPr>
            <a:lvl9pPr lvl="8" algn="r" rtl="0">
              <a:buNone/>
              <a:defRPr sz="1300">
                <a:solidFill>
                  <a:schemeClr val="dk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/>
          <p:nvPr/>
        </p:nvSpPr>
        <p:spPr>
          <a:xfrm>
            <a:off x="-8989" y="2006058"/>
            <a:ext cx="7772400" cy="462900"/>
          </a:xfrm>
          <a:prstGeom prst="rect">
            <a:avLst/>
          </a:prstGeom>
          <a:solidFill>
            <a:srgbClr val="1C4587"/>
          </a:solidFill>
          <a:ln w="19050" cap="flat" cmpd="sng">
            <a:solidFill>
              <a:srgbClr val="1C45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20"/>
          <p:cNvSpPr/>
          <p:nvPr/>
        </p:nvSpPr>
        <p:spPr>
          <a:xfrm>
            <a:off x="0" y="739591"/>
            <a:ext cx="7763400" cy="1254300"/>
          </a:xfrm>
          <a:prstGeom prst="rect">
            <a:avLst/>
          </a:prstGeom>
          <a:solidFill>
            <a:srgbClr val="666666"/>
          </a:solidFill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1" name="Google Shape;81;p20" descr="ISD logo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0950" y="181084"/>
            <a:ext cx="1217370" cy="940695"/>
          </a:xfrm>
          <a:prstGeom prst="rect">
            <a:avLst/>
          </a:prstGeom>
          <a:noFill/>
          <a:ln w="38100" cap="flat" cmpd="sng">
            <a:solidFill>
              <a:srgbClr val="1C4587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82" name="Google Shape;82;p20"/>
          <p:cNvSpPr txBox="1"/>
          <p:nvPr/>
        </p:nvSpPr>
        <p:spPr>
          <a:xfrm>
            <a:off x="96879" y="2606267"/>
            <a:ext cx="7526700" cy="714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solidFill>
                  <a:srgbClr val="666666"/>
                </a:solidFill>
                <a:latin typeface="Alegreya Sans"/>
                <a:ea typeface="Alegreya Sans"/>
                <a:cs typeface="Alegreya Sans"/>
                <a:sym typeface="Alegreya Sans"/>
              </a:rPr>
              <a:t>Art</a:t>
            </a:r>
            <a:r>
              <a:rPr lang="en" sz="3600" b="1" dirty="0" smtClean="0">
                <a:solidFill>
                  <a:srgbClr val="666666"/>
                </a:solidFill>
                <a:latin typeface="Alegreya Sans"/>
                <a:ea typeface="Alegreya Sans"/>
                <a:cs typeface="Alegreya Sans"/>
                <a:sym typeface="Alegreya Sans"/>
              </a:rPr>
              <a:t> </a:t>
            </a:r>
            <a:r>
              <a:rPr lang="en" sz="3600" b="1" dirty="0">
                <a:solidFill>
                  <a:srgbClr val="666666"/>
                </a:solidFill>
                <a:latin typeface="Alegreya Sans"/>
                <a:ea typeface="Alegreya Sans"/>
                <a:cs typeface="Alegreya Sans"/>
                <a:sym typeface="Alegreya Sans"/>
              </a:rPr>
              <a:t>Virtual Learning</a:t>
            </a:r>
            <a:endParaRPr sz="3600" b="1" baseline="30000" dirty="0">
              <a:solidFill>
                <a:srgbClr val="666666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b="1" dirty="0">
              <a:solidFill>
                <a:srgbClr val="666666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rgbClr val="1C4587"/>
                </a:solidFill>
                <a:latin typeface="Alegreya Sans"/>
                <a:ea typeface="Alegreya Sans"/>
                <a:cs typeface="Alegreya Sans"/>
                <a:sym typeface="Alegreya Sans"/>
              </a:rPr>
              <a:t> </a:t>
            </a:r>
            <a:r>
              <a:rPr lang="en-US" sz="6000" b="1" dirty="0" smtClean="0">
                <a:solidFill>
                  <a:srgbClr val="1C4587"/>
                </a:solidFill>
                <a:latin typeface="Alegreya Sans"/>
                <a:ea typeface="Alegreya Sans"/>
                <a:cs typeface="Alegreya Sans"/>
                <a:sym typeface="Alegreya Sans"/>
              </a:rPr>
              <a:t>11</a:t>
            </a:r>
            <a:r>
              <a:rPr lang="en-US" sz="6000" b="1" baseline="30000" dirty="0" smtClean="0">
                <a:solidFill>
                  <a:srgbClr val="1C4587"/>
                </a:solidFill>
                <a:latin typeface="Alegreya Sans"/>
                <a:ea typeface="Alegreya Sans"/>
                <a:cs typeface="Alegreya Sans"/>
                <a:sym typeface="Alegreya Sans"/>
              </a:rPr>
              <a:t>th</a:t>
            </a:r>
            <a:r>
              <a:rPr lang="en-US" sz="6000" b="1" dirty="0" smtClean="0">
                <a:solidFill>
                  <a:srgbClr val="1C4587"/>
                </a:solidFill>
                <a:latin typeface="Alegreya Sans"/>
                <a:ea typeface="Alegreya Sans"/>
                <a:cs typeface="Alegreya Sans"/>
                <a:sym typeface="Alegreya Sans"/>
              </a:rPr>
              <a:t>-12</a:t>
            </a:r>
            <a:r>
              <a:rPr lang="en-US" sz="6000" b="1" baseline="30000" dirty="0" smtClean="0">
                <a:solidFill>
                  <a:srgbClr val="1C4587"/>
                </a:solidFill>
                <a:latin typeface="Alegreya Sans"/>
                <a:ea typeface="Alegreya Sans"/>
                <a:cs typeface="Alegreya Sans"/>
                <a:sym typeface="Alegreya Sans"/>
              </a:rPr>
              <a:t>th</a:t>
            </a:r>
            <a:r>
              <a:rPr lang="en-US" sz="6000" b="1" dirty="0" smtClean="0">
                <a:solidFill>
                  <a:srgbClr val="1C4587"/>
                </a:solidFill>
                <a:latin typeface="Alegreya Sans"/>
                <a:ea typeface="Alegreya Sans"/>
                <a:cs typeface="Alegreya Sans"/>
                <a:sym typeface="Alegreya Sans"/>
              </a:rPr>
              <a:t> </a:t>
            </a:r>
            <a:r>
              <a:rPr lang="en" sz="6000" b="1" dirty="0" smtClean="0">
                <a:solidFill>
                  <a:srgbClr val="1C4587"/>
                </a:solidFill>
                <a:latin typeface="Alegreya Sans"/>
                <a:ea typeface="Alegreya Sans"/>
                <a:cs typeface="Alegreya Sans"/>
                <a:sym typeface="Alegreya Sans"/>
              </a:rPr>
              <a:t>/</a:t>
            </a:r>
            <a:r>
              <a:rPr lang="en-US" sz="6000" b="1" dirty="0" smtClean="0">
                <a:solidFill>
                  <a:srgbClr val="1C4587"/>
                </a:solidFill>
                <a:latin typeface="Alegreya Sans"/>
                <a:ea typeface="Alegreya Sans"/>
                <a:cs typeface="Alegreya Sans"/>
                <a:sym typeface="Alegreya Sans"/>
              </a:rPr>
              <a:t>College Photography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dirty="0" smtClean="0">
                <a:solidFill>
                  <a:srgbClr val="1C4587"/>
                </a:solidFill>
                <a:latin typeface="Alegreya Sans"/>
                <a:ea typeface="Alegreya Sans"/>
                <a:cs typeface="Alegreya Sans"/>
                <a:sym typeface="Alegreya Sans"/>
              </a:rPr>
              <a:t>Memes</a:t>
            </a:r>
            <a:endParaRPr sz="6000" b="1" dirty="0">
              <a:solidFill>
                <a:srgbClr val="1C4587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0" b="1" dirty="0">
              <a:solidFill>
                <a:srgbClr val="1C4587"/>
              </a:solidFill>
              <a:latin typeface="Spicy Rice"/>
              <a:ea typeface="Spicy Rice"/>
              <a:cs typeface="Spicy Rice"/>
              <a:sym typeface="Spicy Rice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solidFill>
                  <a:schemeClr val="dk2"/>
                </a:solidFill>
                <a:latin typeface="Alegreya Sans"/>
                <a:ea typeface="Alegreya Sans"/>
                <a:cs typeface="Alegreya Sans"/>
                <a:sym typeface="Alegreya Sans"/>
              </a:rPr>
              <a:t>April </a:t>
            </a:r>
            <a:r>
              <a:rPr lang="en-US" sz="3600" b="1" dirty="0">
                <a:solidFill>
                  <a:schemeClr val="dk2"/>
                </a:solidFill>
                <a:latin typeface="Alegreya Sans"/>
                <a:ea typeface="Alegreya Sans"/>
                <a:cs typeface="Alegreya Sans"/>
                <a:sym typeface="Alegreya Sans"/>
              </a:rPr>
              <a:t>9</a:t>
            </a:r>
            <a:r>
              <a:rPr lang="en-US" sz="3600" b="1" baseline="30000" dirty="0" smtClean="0">
                <a:solidFill>
                  <a:schemeClr val="dk2"/>
                </a:solidFill>
                <a:latin typeface="Alegreya Sans"/>
                <a:ea typeface="Alegreya Sans"/>
                <a:cs typeface="Alegreya Sans"/>
                <a:sym typeface="Alegreya Sans"/>
              </a:rPr>
              <a:t>th</a:t>
            </a:r>
            <a:r>
              <a:rPr lang="en-US" sz="3600" b="1" dirty="0" smtClean="0">
                <a:solidFill>
                  <a:schemeClr val="dk2"/>
                </a:solidFill>
                <a:latin typeface="Alegreya Sans"/>
                <a:ea typeface="Alegreya Sans"/>
                <a:cs typeface="Alegreya Sans"/>
                <a:sym typeface="Alegreya Sans"/>
              </a:rPr>
              <a:t>, 2020</a:t>
            </a:r>
            <a:endParaRPr sz="3600" b="1" dirty="0">
              <a:solidFill>
                <a:schemeClr val="dk2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 dirty="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1"/>
          <p:cNvSpPr txBox="1"/>
          <p:nvPr/>
        </p:nvSpPr>
        <p:spPr>
          <a:xfrm>
            <a:off x="207251" y="2468938"/>
            <a:ext cx="7339800" cy="682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Trebuchet MS"/>
                <a:ea typeface="Trebuchet MS"/>
                <a:cs typeface="Trebuchet MS"/>
                <a:sym typeface="Trebuchet MS"/>
              </a:rPr>
              <a:t>11</a:t>
            </a:r>
            <a:r>
              <a:rPr lang="en-US" sz="2400" baseline="30000" dirty="0" smtClean="0">
                <a:latin typeface="Trebuchet MS"/>
                <a:ea typeface="Trebuchet MS"/>
                <a:cs typeface="Trebuchet MS"/>
                <a:sym typeface="Trebuchet MS"/>
              </a:rPr>
              <a:t>th</a:t>
            </a:r>
            <a:r>
              <a:rPr lang="en-US" sz="2400" dirty="0" smtClean="0">
                <a:latin typeface="Trebuchet MS"/>
                <a:ea typeface="Trebuchet MS"/>
                <a:cs typeface="Trebuchet MS"/>
                <a:sym typeface="Trebuchet MS"/>
              </a:rPr>
              <a:t>-12</a:t>
            </a:r>
            <a:r>
              <a:rPr lang="en-US" sz="2400" baseline="30000" dirty="0" smtClean="0">
                <a:latin typeface="Trebuchet MS"/>
                <a:ea typeface="Trebuchet MS"/>
                <a:cs typeface="Trebuchet MS"/>
                <a:sym typeface="Trebuchet MS"/>
              </a:rPr>
              <a:t>th</a:t>
            </a:r>
            <a:r>
              <a:rPr lang="en-US" sz="2400" dirty="0" smtClean="0">
                <a:latin typeface="Trebuchet MS"/>
                <a:ea typeface="Trebuchet MS"/>
                <a:cs typeface="Trebuchet MS"/>
                <a:sym typeface="Trebuchet MS"/>
              </a:rPr>
              <a:t>/College Photography</a:t>
            </a:r>
            <a:endParaRPr sz="24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Trebuchet MS"/>
                <a:ea typeface="Trebuchet MS"/>
                <a:cs typeface="Trebuchet MS"/>
                <a:sym typeface="Trebuchet MS"/>
              </a:rPr>
              <a:t>Lesson: </a:t>
            </a:r>
            <a:r>
              <a:rPr lang="en-US" sz="2400" dirty="0" smtClean="0">
                <a:latin typeface="Trebuchet MS"/>
                <a:ea typeface="Trebuchet MS"/>
                <a:cs typeface="Trebuchet MS"/>
                <a:sym typeface="Trebuchet MS"/>
              </a:rPr>
              <a:t>April </a:t>
            </a:r>
            <a:r>
              <a:rPr lang="en-US" sz="2400" dirty="0" smtClean="0">
                <a:latin typeface="Trebuchet MS"/>
                <a:ea typeface="Trebuchet MS"/>
                <a:cs typeface="Trebuchet MS"/>
                <a:sym typeface="Trebuchet MS"/>
              </a:rPr>
              <a:t>8</a:t>
            </a:r>
            <a:r>
              <a:rPr lang="en-US" sz="2400" baseline="30000" dirty="0" smtClean="0">
                <a:latin typeface="Trebuchet MS"/>
                <a:ea typeface="Trebuchet MS"/>
                <a:cs typeface="Trebuchet MS"/>
                <a:sym typeface="Trebuchet MS"/>
              </a:rPr>
              <a:t>th</a:t>
            </a:r>
            <a:endParaRPr lang="en-US" sz="2400" dirty="0" smtClean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Trebuchet MS"/>
                <a:ea typeface="Trebuchet MS"/>
                <a:cs typeface="Trebuchet MS"/>
                <a:sym typeface="Trebuchet MS"/>
              </a:rPr>
              <a:t>K. Campbell</a:t>
            </a:r>
            <a:endParaRPr sz="24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latin typeface="Trebuchet MS"/>
                <a:ea typeface="Trebuchet MS"/>
                <a:cs typeface="Trebuchet MS"/>
                <a:sym typeface="Trebuchet MS"/>
              </a:rPr>
              <a:t>Objective/Learning Target</a:t>
            </a:r>
            <a:r>
              <a:rPr lang="en" sz="2400" b="1" dirty="0" smtClean="0">
                <a:latin typeface="Trebuchet MS"/>
                <a:ea typeface="Trebuchet MS"/>
                <a:cs typeface="Trebuchet MS"/>
                <a:sym typeface="Trebuchet MS"/>
              </a:rPr>
              <a:t>:</a:t>
            </a:r>
            <a:r>
              <a:rPr lang="en-US" sz="2400" b="1" dirty="0" smtClean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Trebuchet MS"/>
                <a:ea typeface="Trebuchet MS"/>
                <a:cs typeface="Trebuchet MS"/>
                <a:sym typeface="Trebuchet MS"/>
              </a:rPr>
              <a:t>To post both created memes to Twitter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 smtClean="0">
                <a:latin typeface="Trebuchet MS"/>
                <a:ea typeface="Trebuchet MS"/>
                <a:cs typeface="Trebuchet MS"/>
                <a:sym typeface="Trebuchet MS"/>
              </a:rPr>
              <a:t>*see score guide posted 4/6 if need more clarity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 smtClean="0">
                <a:latin typeface="Trebuchet MS"/>
                <a:ea typeface="Trebuchet MS"/>
                <a:cs typeface="Trebuchet MS"/>
                <a:sym typeface="Trebuchet MS"/>
              </a:rPr>
              <a:t>*optional for non dual credit students, but their participation is appreciated</a:t>
            </a:r>
            <a:endParaRPr lang="en-US" sz="1200" b="1" dirty="0" smtClean="0">
              <a:latin typeface="Trebuchet MS"/>
              <a:ea typeface="Trebuchet MS"/>
              <a:cs typeface="Trebuchet MS"/>
              <a:sym typeface="Trebuchet MS"/>
            </a:endParaRPr>
          </a:p>
          <a:p>
            <a:pPr algn="ctr"/>
            <a:endParaRPr lang="en-US" sz="24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8" name="Google Shape;88;p21"/>
          <p:cNvSpPr/>
          <p:nvPr/>
        </p:nvSpPr>
        <p:spPr>
          <a:xfrm>
            <a:off x="-8989" y="2006058"/>
            <a:ext cx="7772400" cy="462900"/>
          </a:xfrm>
          <a:prstGeom prst="rect">
            <a:avLst/>
          </a:prstGeom>
          <a:solidFill>
            <a:srgbClr val="1C4587"/>
          </a:solidFill>
          <a:ln w="19050" cap="flat" cmpd="sng">
            <a:solidFill>
              <a:srgbClr val="1C45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1"/>
          <p:cNvSpPr/>
          <p:nvPr/>
        </p:nvSpPr>
        <p:spPr>
          <a:xfrm>
            <a:off x="0" y="739591"/>
            <a:ext cx="7763400" cy="1254300"/>
          </a:xfrm>
          <a:prstGeom prst="rect">
            <a:avLst/>
          </a:prstGeom>
          <a:solidFill>
            <a:srgbClr val="666666"/>
          </a:solidFill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0" name="Google Shape;90;p21" descr="ISD logo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0950" y="181084"/>
            <a:ext cx="1217370" cy="940695"/>
          </a:xfrm>
          <a:prstGeom prst="rect">
            <a:avLst/>
          </a:prstGeom>
          <a:noFill/>
          <a:ln w="38100" cap="flat" cmpd="sng">
            <a:solidFill>
              <a:srgbClr val="1C4587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1" name="Google Shape;91;p21"/>
          <p:cNvSpPr txBox="1"/>
          <p:nvPr/>
        </p:nvSpPr>
        <p:spPr>
          <a:xfrm>
            <a:off x="81642" y="4884782"/>
            <a:ext cx="2402700" cy="6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800"/>
            <a:ext cx="7772400" cy="8634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18968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55</Words>
  <Application>Microsoft Macintosh PowerPoint</Application>
  <PresentationFormat>Custom</PresentationFormat>
  <Paragraphs>14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Alegreya Sans</vt:lpstr>
      <vt:lpstr>Spicy Rice</vt:lpstr>
      <vt:lpstr>Trebuchet MS</vt:lpstr>
      <vt:lpstr>Arial</vt:lpstr>
      <vt:lpstr>Simple Light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6</cp:revision>
  <dcterms:modified xsi:type="dcterms:W3CDTF">2020-04-02T16:06:16Z</dcterms:modified>
</cp:coreProperties>
</file>